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5212080"/>
            <a:ext cx="801014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project explores the application of a Convolutional Neural Network (CNN) model to predict dementia stages, including preprocessing data, model deployment, and visualization techniques.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1892808"/>
            <a:ext cx="8010144" cy="3054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CNN Model for Dementia Prediction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616" y="3035808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3035808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035808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500616" y="3273552"/>
            <a:ext cx="4297680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175504" y="3273552"/>
            <a:ext cx="4297680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41248" y="3273552"/>
            <a:ext cx="4297680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078992" y="433425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Labeling Stages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32104" y="20208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Preprocessing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5404104" y="433425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Cleaning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729216" y="433425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Normalization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9729216" y="4846320"/>
            <a:ext cx="383133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Image data underwent normalization to scale pixel values.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078992" y="4846320"/>
            <a:ext cx="383133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data was categorized into four stages: very mild, mild, nondemented, and moderate.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5404104" y="4846320"/>
            <a:ext cx="383133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Outliers and missing values were handled to ensure dataset reliability.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89380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98938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68503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562356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756208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71032" y="376732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971032" y="570585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5971032" y="764438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583680" y="5650992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Training Process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583680" y="6163056"/>
            <a:ext cx="721461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model was trained using the labeled dataset, leveraging powerful computing resources to enhance learning accuracy and convergence speed.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6583680" y="758952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Evaluation Strategy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5806440" y="6492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CNN Model Application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6583680" y="3712464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Architecture Selection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6583680" y="8101584"/>
            <a:ext cx="721461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Employing a validation set to monitor the model's performance during training helped in preventing overfitting and ensured robustness in predictions.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6583680" y="4224528"/>
            <a:ext cx="721461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suitable CNN architecture was chosen to effectively capture features from the preprocessed data, particularly useful for image-based inputs in dementia prediction.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5806440" y="1655064"/>
            <a:ext cx="8010144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CNN model was meticulously designed to enhance dementia prediction through efficient architecture selection, rigorous training, and robust evaluation strategies. This comprehensive approach ensures high accuracy and reliability in predictions.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818120" y="3374136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818120" y="5394960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062472" y="4389120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Grad-CAM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50976" y="4123944"/>
            <a:ext cx="3511296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Grad-CAM provides visual explanations of model predictions by highlighting important regions in input images.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710928" y="265176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How It Works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50976" y="3493008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What is Grad-CAM?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710928" y="5093208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Benefits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9710928" y="3282696"/>
            <a:ext cx="398678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utilizes gradient information from the last convolutional layer to produce heatmaps.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10928" y="5733288"/>
            <a:ext cx="398678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technique enhances interpretability, crucial for medical applications.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151376" y="2551176"/>
            <a:ext cx="3044952" cy="138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830"/>
              </a:lnSpc>
              <a:buNone/>
            </a:pPr>
            <a:r>
              <a:rPr lang="en-US" sz="6020" dirty="0">
                <a:solidFill>
                  <a:srgbClr val="7B68B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80%</a:t>
            </a:r>
            <a:endParaRPr lang="en-US" sz="6020" dirty="0"/>
          </a:p>
        </p:txBody>
      </p:sp>
      <p:sp>
        <p:nvSpPr>
          <p:cNvPr id="5" name="Text 1"/>
          <p:cNvSpPr/>
          <p:nvPr/>
        </p:nvSpPr>
        <p:spPr>
          <a:xfrm>
            <a:off x="841248" y="2551176"/>
            <a:ext cx="3044952" cy="138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830"/>
              </a:lnSpc>
              <a:buNone/>
            </a:pPr>
            <a:r>
              <a:rPr lang="en-US" sz="6020" dirty="0">
                <a:solidFill>
                  <a:srgbClr val="7B68B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85%</a:t>
            </a:r>
            <a:endParaRPr lang="en-US" sz="6020" dirty="0"/>
          </a:p>
        </p:txBody>
      </p:sp>
      <p:sp>
        <p:nvSpPr>
          <p:cNvPr id="6" name="Text 2"/>
          <p:cNvSpPr/>
          <p:nvPr/>
        </p:nvSpPr>
        <p:spPr>
          <a:xfrm>
            <a:off x="10753344" y="2551176"/>
            <a:ext cx="3044952" cy="138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830"/>
              </a:lnSpc>
              <a:buNone/>
            </a:pPr>
            <a:r>
              <a:rPr lang="en-US" sz="6020" dirty="0">
                <a:solidFill>
                  <a:srgbClr val="7B68B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0.78</a:t>
            </a:r>
            <a:endParaRPr lang="en-US" sz="6020" dirty="0"/>
          </a:p>
        </p:txBody>
      </p:sp>
      <p:sp>
        <p:nvSpPr>
          <p:cNvPr id="7" name="Text 3"/>
          <p:cNvSpPr/>
          <p:nvPr/>
        </p:nvSpPr>
        <p:spPr>
          <a:xfrm>
            <a:off x="7452360" y="2551176"/>
            <a:ext cx="3044952" cy="138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830"/>
              </a:lnSpc>
              <a:buNone/>
            </a:pPr>
            <a:r>
              <a:rPr lang="en-US" sz="6020" dirty="0">
                <a:solidFill>
                  <a:srgbClr val="7B68B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75%</a:t>
            </a:r>
            <a:endParaRPr lang="en-US" sz="6020" dirty="0"/>
          </a:p>
        </p:txBody>
      </p:sp>
      <p:sp>
        <p:nvSpPr>
          <p:cNvPr id="8" name="Text 4"/>
          <p:cNvSpPr/>
          <p:nvPr/>
        </p:nvSpPr>
        <p:spPr>
          <a:xfrm>
            <a:off x="4151376" y="4434840"/>
            <a:ext cx="3044952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Precision rates around 80% demonstrate the model's effectiveness in correctly identifying the various stages of dementia.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452360" y="4434840"/>
            <a:ext cx="3044952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Recall rates about 75% further highlight the model's capability to recognize dementia stages.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53344" y="4434840"/>
            <a:ext cx="3044952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 F1 score close to 0.78 reflects a balanced performance, combining precision and recall.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832104" y="15270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Current Model Performance Metrics</a:t>
            </a:r>
            <a:endParaRPr lang="en-US" sz="4640" dirty="0"/>
          </a:p>
        </p:txBody>
      </p:sp>
      <p:sp>
        <p:nvSpPr>
          <p:cNvPr id="12" name="Text 8"/>
          <p:cNvSpPr/>
          <p:nvPr/>
        </p:nvSpPr>
        <p:spPr>
          <a:xfrm>
            <a:off x="7452360" y="3922776"/>
            <a:ext cx="304495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Recall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53344" y="3922776"/>
            <a:ext cx="304495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F1 Score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841248" y="3922776"/>
            <a:ext cx="304495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Accuracy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4151376" y="3922776"/>
            <a:ext cx="304495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Precision</a:t>
            </a:r>
            <a:endParaRPr lang="en-US" sz="2320" dirty="0"/>
          </a:p>
        </p:txBody>
      </p:sp>
      <p:sp>
        <p:nvSpPr>
          <p:cNvPr id="16" name="Text 12"/>
          <p:cNvSpPr/>
          <p:nvPr/>
        </p:nvSpPr>
        <p:spPr>
          <a:xfrm>
            <a:off x="841248" y="4434840"/>
            <a:ext cx="3044952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model achieved an accuracy rate of over 85%, indicating strong performance in predicting the different dementia stages on the test dataset.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028432" y="3008376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641848" y="4389120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028432" y="5760720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3941064"/>
            <a:ext cx="3511296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model was deployed using Streamlit to create an interactive web application, making it user-friendly for clinicians to input new data and receive predictions.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710928" y="506577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Integration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32104" y="6583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Model Deployment with Streamlit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9710928" y="2560320"/>
            <a:ext cx="398678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Streamlit enables real-time predictions, allowing healthcare professionals to visualize results instantly and monitor model performance.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710928" y="5696712"/>
            <a:ext cx="398678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deployment is integrated with CI/CD pipelines for continuous updates, ensuring the model stays current with new data and methodologies.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710928" y="192024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Live Demo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950976" y="3300984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Interface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1856232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088" y="1856232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04" y="1856232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46177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Balancing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404104" y="5120640"/>
            <a:ext cx="3831336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More training epochs were utilized in the model's training, allowing fine-tuning of weights and improved predictions.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60120" y="5120640"/>
            <a:ext cx="3831336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Strategies were employed to balance the dataset, which included techniques like oversampling of minority classes, ensuring equitable data distribution.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7223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Overcoming Challenges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5404104" y="4617720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Increasing Accuracy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848088" y="5495544"/>
            <a:ext cx="3831336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Implementing deeper convolution layers and data augmentation techniques enhanced the model's robustness.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848088" y="4617720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Deeper Layers and Augmentation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60450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53288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53288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53288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781544" y="6062472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257032" y="3346704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669280" y="4297680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192024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Medical Insights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Future Directions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710928" y="6062472"/>
            <a:ext cx="398678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collaborations with healthcare professionals could lead to additional datasets and real-world applications, enhancing the model's impact in clinical settings.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2560320"/>
            <a:ext cx="398678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ultimate goal is to provide deeper medical insights into dementia progression, potentially aiding in early diagnosis and treatment strategies.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50976" y="4123944"/>
            <a:ext cx="3511296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Further research will focus on optimizing the model through advanced techniques such as hyperparameter tuning and transfer learning to achieve even higher accuracy.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50976" y="3483864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Improved Accuracy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9710928" y="5065776"/>
            <a:ext cx="398678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Collaboration Opportunities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968" y="4178808"/>
            <a:ext cx="1435608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88" y="4178808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104" y="4178808"/>
            <a:ext cx="1298448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6071616"/>
            <a:ext cx="383133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Grad-CAM enhances the understanding of model predictions visually.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60120" y="6071616"/>
            <a:ext cx="383133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CNN model showcases great promise in predicting dementia stages.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848088" y="555955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Visual Interpretability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905256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 on CNN Model for Dementia Prediction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832104" y="2642616"/>
            <a:ext cx="1298448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 conclusion, the CNN model demonstrates significant potential in predicting dementia stages with sound preprocessing techniques, effective deployment, and visual interpretability through Grad-CAM, emphasizing its readiness for practical use in medical fields. Thank you for your attention!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404104" y="555955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Effective Deployment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60120" y="555955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Significant Potential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5404104" y="6071616"/>
            <a:ext cx="383133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Utilizing sound preprocessing techniques for optimal results.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2025-05-04T10:22:10Z</dcterms:created>
  <dcterms:modified xsi:type="dcterms:W3CDTF">2025-05-04T10:22:10Z</dcterms:modified>
</cp:coreProperties>
</file>